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57" r:id="rId4"/>
    <p:sldId id="258" r:id="rId5"/>
    <p:sldId id="259" r:id="rId6"/>
    <p:sldId id="262" r:id="rId7"/>
    <p:sldId id="264" r:id="rId8"/>
    <p:sldId id="265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6772EF-2887-45A7-8FAD-F07DD10807B9}" v="20" dt="2022-02-20T13:23:51.830"/>
    <p1510:client id="{483D816C-67E0-9A63-2F0D-71FB34789AC4}" v="8" dt="2022-02-21T19:21:12.856"/>
    <p1510:client id="{7E6E5256-C851-47E4-AB2D-939567EE0983}" v="3" dt="2022-05-12T12:05:10.728"/>
    <p1510:client id="{9DA86CD1-A93F-AB23-C6AD-AB3E7F7C17E5}" v="1" dt="2022-02-20T16:00:29.940"/>
    <p1510:client id="{D6F216FD-9211-1920-CB57-7AEA828D9D75}" v="674" dt="2022-04-24T21:50:09.644"/>
    <p1510:client id="{ECB0BC04-EC8F-02F4-8DB8-A97A2A516E9F}" v="576" dt="2022-02-20T14:23:12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0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1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39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807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0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43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3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02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0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6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4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4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5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9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9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90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cserver.org/highway-signs2/c/challenge.html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2"/>
                </a:solidFill>
                <a:cs typeface="Calibri"/>
              </a:rPr>
              <a:t>Overview</a:t>
            </a:r>
          </a:p>
          <a:p>
            <a:pPr algn="r"/>
            <a:r>
              <a:rPr lang="en-US">
                <a:solidFill>
                  <a:schemeClr val="tx2"/>
                </a:solidFill>
                <a:cs typeface="Calibri"/>
              </a:rPr>
              <a:t>By Bohua Jia &amp; </a:t>
            </a:r>
            <a:r>
              <a:rPr lang="en-US">
                <a:solidFill>
                  <a:schemeClr val="tx2"/>
                </a:solidFill>
              </a:rPr>
              <a:t>Dipanjan Banik</a:t>
            </a:r>
            <a:endParaRPr lang="en-US">
              <a:solidFill>
                <a:schemeClr val="tx2"/>
              </a:solidFill>
              <a:cs typeface="Calibri"/>
            </a:endParaRPr>
          </a:p>
          <a:p>
            <a:pPr algn="r"/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Project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EA85-732F-26E8-0B86-705C1250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6BE6-C131-279B-10E2-275532B7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Spark-filling missing value: 4 hours 57 mins</a:t>
            </a:r>
          </a:p>
          <a:p>
            <a:pPr>
              <a:buClr>
                <a:srgbClr val="8AD0D6"/>
              </a:buClr>
            </a:pPr>
            <a:r>
              <a:rPr lang="en-US" dirty="0"/>
              <a:t>Hadoop-preprocessing: 1 hour 10 mins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Hadoop-produce csv file: 2 mins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1519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1E39-2B34-401F-AF87-799CAD5B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597" y="273146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 for listening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5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0CB45-11C8-4931-8FD9-5B1E2FBA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Use case</a:t>
            </a:r>
            <a:endParaRPr lang="en-US">
              <a:solidFill>
                <a:srgbClr val="EBEBEB"/>
              </a:solidFill>
              <a:ea typeface="+mj-lt"/>
              <a:cs typeface="+mj-lt"/>
            </a:endParaRPr>
          </a:p>
          <a:p>
            <a:endParaRPr lang="en-US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D98A2-0A2E-F88F-33A0-131174BB4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>
                <a:solidFill>
                  <a:srgbClr val="FFFFFF"/>
                </a:solidFill>
              </a:rPr>
              <a:t>Restaurant Recommendation challenge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From Kaggle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Train_full 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contains 5.8 millions of rows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73 columns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3.1GB</a:t>
            </a:r>
            <a:endParaRPr lang="en-US" sz="17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Test_full 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contains 1.6 millions of rows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72 columns</a:t>
            </a: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r>
              <a:rPr lang="en-US" sz="1700" b="1">
                <a:solidFill>
                  <a:srgbClr val="FFFFFF"/>
                </a:solidFill>
              </a:rPr>
              <a:t>1 GB</a:t>
            </a:r>
            <a:endParaRPr lang="en-US" sz="17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endParaRPr lang="en-US" sz="17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Clr>
                <a:srgbClr val="8AD0D6"/>
              </a:buClr>
            </a:pPr>
            <a:endParaRPr lang="en-US" sz="1700" b="1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Clr>
                <a:srgbClr val="8AD0D6"/>
              </a:buClr>
            </a:pP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E30EE13-02BF-4896-7125-F84D9A83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9" r="12598" b="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465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F068-2FCC-482C-A995-0CBACE3C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Use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590C3-2967-434B-87A8-C0ED452B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Aim</a:t>
            </a:r>
            <a:endParaRPr lang="en-US" dirty="0"/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Giving a recommendation of a vendor to the customer.</a:t>
            </a:r>
          </a:p>
          <a:p>
            <a:pPr lvl="2">
              <a:buClr>
                <a:srgbClr val="8AD0D6"/>
              </a:buClr>
            </a:pPr>
            <a:r>
              <a:rPr lang="en-US" dirty="0"/>
              <a:t>Customer info</a:t>
            </a:r>
          </a:p>
          <a:p>
            <a:pPr lvl="2">
              <a:buClr>
                <a:srgbClr val="8AD0D6"/>
              </a:buClr>
            </a:pPr>
            <a:r>
              <a:rPr lang="en-US" dirty="0"/>
              <a:t>Vendor info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Each customer can order from multiple locations (</a:t>
            </a:r>
            <a:r>
              <a:rPr lang="en-US" dirty="0">
                <a:ea typeface="+mj-lt"/>
                <a:cs typeface="+mj-lt"/>
              </a:rPr>
              <a:t>LOC_NUM</a:t>
            </a:r>
            <a:r>
              <a:rPr lang="en-US" dirty="0"/>
              <a:t>)</a:t>
            </a:r>
          </a:p>
          <a:p>
            <a:pPr lvl="1">
              <a:buClr>
                <a:srgbClr val="8AD0D6"/>
              </a:buClr>
            </a:pPr>
            <a:r>
              <a:rPr lang="en-US" dirty="0"/>
              <a:t>There are ~10,000 customers in the test set.</a:t>
            </a:r>
            <a:endParaRPr lang="en-US" dirty="0">
              <a:ea typeface="+mj-lt"/>
              <a:cs typeface="+mj-lt"/>
            </a:endParaRPr>
          </a:p>
          <a:p>
            <a:pPr lvl="1">
              <a:buClr>
                <a:srgbClr val="8AD0D6"/>
              </a:buClr>
            </a:pPr>
            <a:r>
              <a:rPr lang="en-US" dirty="0"/>
              <a:t>There are ~35,000 customers in the train set. </a:t>
            </a:r>
          </a:p>
          <a:p>
            <a:pPr lvl="2">
              <a:buClr>
                <a:srgbClr val="8AD0D6"/>
              </a:buClr>
            </a:pPr>
            <a:r>
              <a:rPr lang="en-US" dirty="0"/>
              <a:t>Some of these customers have made orders at least one of vendors.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1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775D-2FF4-45D0-BBB2-51DB4DBB1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Related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E8C4B-6FD7-43DB-8A50-A177704F0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Supervised learning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Train the machine with some data that is already labelled correctly. 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New sets of data are given to the machine, expecting it to generate the correct outcome based on its previous analysis of the labelled data.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Random forest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Combines the output of multiple decision trees to reach a single result. 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It can handle both classification and regression problems.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Apache Spark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An open-source parallel processing framework that supports in-memory processing to boost the performance of applications that analyze big data.</a:t>
            </a: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B723-8EB2-40FE-BC40-9D15A645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6466-E28A-4172-9C1E-4FF1999C8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Decision tree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A Decision tree is a flowchart like tree structure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Each internal node denotes a test on an attribute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Each branch represents an outcome of the test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Each leaf node (terminal node) holds a class label. 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385D08C-7E3B-29C4-F47B-5BE688D4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623850"/>
            <a:ext cx="5451627" cy="30529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233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0A65-8C06-4278-B32E-B942EAF0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 flow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8C22C58-495D-8885-073E-3BF329C32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81" y="199463"/>
            <a:ext cx="5007713" cy="63599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884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43CEC5-3E1E-82DC-27D6-EE6296CF2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4006" r="-1" b="1430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6E147-056A-B2A9-184E-C2E86DDC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6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B56A-F300-A9AB-5381-4C8080B1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Hadoop</a:t>
            </a:r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1A70A27-BA89-D2B7-06DE-1C4757C7C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0" b="-1"/>
          <a:stretch/>
        </p:blipFill>
        <p:spPr>
          <a:xfrm>
            <a:off x="6284184" y="10"/>
            <a:ext cx="5910626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4245E-136E-5744-F779-B1DFBE8A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Convert the output of preprocessing to csv file.</a:t>
            </a:r>
          </a:p>
          <a:p>
            <a:pPr>
              <a:buClr>
                <a:srgbClr val="8AD0D6"/>
              </a:buClr>
            </a:pPr>
            <a:r>
              <a:rPr lang="en-US" dirty="0"/>
              <a:t>Import package from outside.</a:t>
            </a:r>
          </a:p>
          <a:p>
            <a:pPr>
              <a:buClr>
                <a:srgbClr val="8AD0D6"/>
              </a:buClr>
            </a:pPr>
            <a:r>
              <a:rPr lang="en-US" dirty="0"/>
              <a:t>Build the decision tree on 80% of dataset.</a:t>
            </a:r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5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A052-0B5C-2691-3549-B11D4B0C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en-US" dirty="0"/>
              <a:t>spark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6A5BEE-84D6-CAC2-D7CD-D8C3BCC8A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9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A461B9-0F89-300E-F308-B96BEAD17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9" y="2438400"/>
            <a:ext cx="4993107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/>
              <a:t>Setting up the environment in all cluster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Difference between pandas </a:t>
            </a:r>
            <a:r>
              <a:rPr lang="en-US" dirty="0" err="1">
                <a:ea typeface="+mj-lt"/>
                <a:cs typeface="+mj-lt"/>
              </a:rPr>
              <a:t>dataframe</a:t>
            </a:r>
            <a:r>
              <a:rPr lang="en-US" dirty="0">
                <a:ea typeface="+mj-lt"/>
                <a:cs typeface="+mj-lt"/>
              </a:rPr>
              <a:t> and spark </a:t>
            </a:r>
            <a:r>
              <a:rPr lang="en-US" dirty="0" err="1">
                <a:ea typeface="+mj-lt"/>
                <a:cs typeface="+mj-lt"/>
              </a:rPr>
              <a:t>dataframe</a:t>
            </a: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Testing code take much time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45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Project presentation</vt:lpstr>
      <vt:lpstr>Use case </vt:lpstr>
      <vt:lpstr>Use case</vt:lpstr>
      <vt:lpstr>Related works</vt:lpstr>
      <vt:lpstr>Algorithms</vt:lpstr>
      <vt:lpstr>Working flow</vt:lpstr>
      <vt:lpstr>PowerPoint Presentation</vt:lpstr>
      <vt:lpstr>Hadoop</vt:lpstr>
      <vt:lpstr>spark</vt:lpstr>
      <vt:lpstr>Result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Dipanjan Banik</cp:lastModifiedBy>
  <cp:revision>452</cp:revision>
  <dcterms:created xsi:type="dcterms:W3CDTF">2022-02-20T13:11:33Z</dcterms:created>
  <dcterms:modified xsi:type="dcterms:W3CDTF">2022-05-12T12:05:10Z</dcterms:modified>
</cp:coreProperties>
</file>